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2192000" cy="90185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92" d="100"/>
          <a:sy n="92" d="100"/>
        </p:scale>
        <p:origin x="6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475959"/>
            <a:ext cx="10363200" cy="3139805"/>
          </a:xfrm>
        </p:spPr>
        <p:txBody>
          <a:bodyPr anchor="b"/>
          <a:lstStyle>
            <a:lvl1pPr algn="ctr">
              <a:defRPr sz="789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736847"/>
            <a:ext cx="9144000" cy="2177404"/>
          </a:xfrm>
        </p:spPr>
        <p:txBody>
          <a:bodyPr/>
          <a:lstStyle>
            <a:lvl1pPr marL="0" indent="0" algn="ctr">
              <a:buNone/>
              <a:defRPr sz="3156"/>
            </a:lvl1pPr>
            <a:lvl2pPr marL="601218" indent="0" algn="ctr">
              <a:buNone/>
              <a:defRPr sz="2630"/>
            </a:lvl2pPr>
            <a:lvl3pPr marL="1202436" indent="0" algn="ctr">
              <a:buNone/>
              <a:defRPr sz="2367"/>
            </a:lvl3pPr>
            <a:lvl4pPr marL="1803654" indent="0" algn="ctr">
              <a:buNone/>
              <a:defRPr sz="2104"/>
            </a:lvl4pPr>
            <a:lvl5pPr marL="2404872" indent="0" algn="ctr">
              <a:buNone/>
              <a:defRPr sz="2104"/>
            </a:lvl5pPr>
            <a:lvl6pPr marL="3006090" indent="0" algn="ctr">
              <a:buNone/>
              <a:defRPr sz="2104"/>
            </a:lvl6pPr>
            <a:lvl7pPr marL="3607308" indent="0" algn="ctr">
              <a:buNone/>
              <a:defRPr sz="2104"/>
            </a:lvl7pPr>
            <a:lvl8pPr marL="4208526" indent="0" algn="ctr">
              <a:buNone/>
              <a:defRPr sz="2104"/>
            </a:lvl8pPr>
            <a:lvl9pPr marL="4809744" indent="0" algn="ctr">
              <a:buNone/>
              <a:defRPr sz="2104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4C68-A83E-B741-BD48-12B673332AC3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9F2F2-2F1C-5942-A8B4-0429082C6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759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4C68-A83E-B741-BD48-12B673332AC3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9F2F2-2F1C-5942-A8B4-0429082C6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550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80157"/>
            <a:ext cx="2628900" cy="7642836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80157"/>
            <a:ext cx="7734300" cy="7642836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4C68-A83E-B741-BD48-12B673332AC3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9F2F2-2F1C-5942-A8B4-0429082C6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1248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4C68-A83E-B741-BD48-12B673332AC3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9F2F2-2F1C-5942-A8B4-0429082C6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674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248387"/>
            <a:ext cx="10515600" cy="3751481"/>
          </a:xfrm>
        </p:spPr>
        <p:txBody>
          <a:bodyPr anchor="b"/>
          <a:lstStyle>
            <a:lvl1pPr>
              <a:defRPr sz="789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6035359"/>
            <a:ext cx="10515600" cy="1972815"/>
          </a:xfrm>
        </p:spPr>
        <p:txBody>
          <a:bodyPr/>
          <a:lstStyle>
            <a:lvl1pPr marL="0" indent="0">
              <a:buNone/>
              <a:defRPr sz="3156">
                <a:solidFill>
                  <a:schemeClr val="tx1">
                    <a:tint val="82000"/>
                  </a:schemeClr>
                </a:solidFill>
              </a:defRPr>
            </a:lvl1pPr>
            <a:lvl2pPr marL="601218" indent="0">
              <a:buNone/>
              <a:defRPr sz="2630">
                <a:solidFill>
                  <a:schemeClr val="tx1">
                    <a:tint val="82000"/>
                  </a:schemeClr>
                </a:solidFill>
              </a:defRPr>
            </a:lvl2pPr>
            <a:lvl3pPr marL="1202436" indent="0">
              <a:buNone/>
              <a:defRPr sz="2367">
                <a:solidFill>
                  <a:schemeClr val="tx1">
                    <a:tint val="82000"/>
                  </a:schemeClr>
                </a:solidFill>
              </a:defRPr>
            </a:lvl3pPr>
            <a:lvl4pPr marL="1803654" indent="0">
              <a:buNone/>
              <a:defRPr sz="2104">
                <a:solidFill>
                  <a:schemeClr val="tx1">
                    <a:tint val="82000"/>
                  </a:schemeClr>
                </a:solidFill>
              </a:defRPr>
            </a:lvl4pPr>
            <a:lvl5pPr marL="2404872" indent="0">
              <a:buNone/>
              <a:defRPr sz="2104">
                <a:solidFill>
                  <a:schemeClr val="tx1">
                    <a:tint val="82000"/>
                  </a:schemeClr>
                </a:solidFill>
              </a:defRPr>
            </a:lvl5pPr>
            <a:lvl6pPr marL="3006090" indent="0">
              <a:buNone/>
              <a:defRPr sz="2104">
                <a:solidFill>
                  <a:schemeClr val="tx1">
                    <a:tint val="82000"/>
                  </a:schemeClr>
                </a:solidFill>
              </a:defRPr>
            </a:lvl6pPr>
            <a:lvl7pPr marL="3607308" indent="0">
              <a:buNone/>
              <a:defRPr sz="2104">
                <a:solidFill>
                  <a:schemeClr val="tx1">
                    <a:tint val="82000"/>
                  </a:schemeClr>
                </a:solidFill>
              </a:defRPr>
            </a:lvl7pPr>
            <a:lvl8pPr marL="4208526" indent="0">
              <a:buNone/>
              <a:defRPr sz="2104">
                <a:solidFill>
                  <a:schemeClr val="tx1">
                    <a:tint val="82000"/>
                  </a:schemeClr>
                </a:solidFill>
              </a:defRPr>
            </a:lvl8pPr>
            <a:lvl9pPr marL="4809744" indent="0">
              <a:buNone/>
              <a:defRPr sz="210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4C68-A83E-B741-BD48-12B673332AC3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9F2F2-2F1C-5942-A8B4-0429082C6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038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400782"/>
            <a:ext cx="5181600" cy="57222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400782"/>
            <a:ext cx="5181600" cy="57222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4C68-A83E-B741-BD48-12B673332AC3}" type="datetimeFigureOut">
              <a:rPr lang="en-US" smtClean="0"/>
              <a:t>3/15/25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9F2F2-2F1C-5942-A8B4-0429082C6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900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80158"/>
            <a:ext cx="10515600" cy="174317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210808"/>
            <a:ext cx="5157787" cy="1083482"/>
          </a:xfrm>
        </p:spPr>
        <p:txBody>
          <a:bodyPr anchor="b"/>
          <a:lstStyle>
            <a:lvl1pPr marL="0" indent="0">
              <a:buNone/>
              <a:defRPr sz="3156" b="1"/>
            </a:lvl1pPr>
            <a:lvl2pPr marL="601218" indent="0">
              <a:buNone/>
              <a:defRPr sz="2630" b="1"/>
            </a:lvl2pPr>
            <a:lvl3pPr marL="1202436" indent="0">
              <a:buNone/>
              <a:defRPr sz="2367" b="1"/>
            </a:lvl3pPr>
            <a:lvl4pPr marL="1803654" indent="0">
              <a:buNone/>
              <a:defRPr sz="2104" b="1"/>
            </a:lvl4pPr>
            <a:lvl5pPr marL="2404872" indent="0">
              <a:buNone/>
              <a:defRPr sz="2104" b="1"/>
            </a:lvl5pPr>
            <a:lvl6pPr marL="3006090" indent="0">
              <a:buNone/>
              <a:defRPr sz="2104" b="1"/>
            </a:lvl6pPr>
            <a:lvl7pPr marL="3607308" indent="0">
              <a:buNone/>
              <a:defRPr sz="2104" b="1"/>
            </a:lvl7pPr>
            <a:lvl8pPr marL="4208526" indent="0">
              <a:buNone/>
              <a:defRPr sz="2104" b="1"/>
            </a:lvl8pPr>
            <a:lvl9pPr marL="4809744" indent="0">
              <a:buNone/>
              <a:defRPr sz="2104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3294290"/>
            <a:ext cx="5157787" cy="48454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210808"/>
            <a:ext cx="5183188" cy="1083482"/>
          </a:xfrm>
        </p:spPr>
        <p:txBody>
          <a:bodyPr anchor="b"/>
          <a:lstStyle>
            <a:lvl1pPr marL="0" indent="0">
              <a:buNone/>
              <a:defRPr sz="3156" b="1"/>
            </a:lvl1pPr>
            <a:lvl2pPr marL="601218" indent="0">
              <a:buNone/>
              <a:defRPr sz="2630" b="1"/>
            </a:lvl2pPr>
            <a:lvl3pPr marL="1202436" indent="0">
              <a:buNone/>
              <a:defRPr sz="2367" b="1"/>
            </a:lvl3pPr>
            <a:lvl4pPr marL="1803654" indent="0">
              <a:buNone/>
              <a:defRPr sz="2104" b="1"/>
            </a:lvl4pPr>
            <a:lvl5pPr marL="2404872" indent="0">
              <a:buNone/>
              <a:defRPr sz="2104" b="1"/>
            </a:lvl5pPr>
            <a:lvl6pPr marL="3006090" indent="0">
              <a:buNone/>
              <a:defRPr sz="2104" b="1"/>
            </a:lvl6pPr>
            <a:lvl7pPr marL="3607308" indent="0">
              <a:buNone/>
              <a:defRPr sz="2104" b="1"/>
            </a:lvl7pPr>
            <a:lvl8pPr marL="4208526" indent="0">
              <a:buNone/>
              <a:defRPr sz="2104" b="1"/>
            </a:lvl8pPr>
            <a:lvl9pPr marL="4809744" indent="0">
              <a:buNone/>
              <a:defRPr sz="2104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3294290"/>
            <a:ext cx="5183188" cy="48454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4C68-A83E-B741-BD48-12B673332AC3}" type="datetimeFigureOut">
              <a:rPr lang="en-US" smtClean="0"/>
              <a:t>3/15/25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9F2F2-2F1C-5942-A8B4-0429082C6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560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4C68-A83E-B741-BD48-12B673332AC3}" type="datetimeFigureOut">
              <a:rPr lang="en-US" smtClean="0"/>
              <a:t>3/15/25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9F2F2-2F1C-5942-A8B4-0429082C6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682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4C68-A83E-B741-BD48-12B673332AC3}" type="datetimeFigureOut">
              <a:rPr lang="en-US" smtClean="0"/>
              <a:t>3/15/25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9F2F2-2F1C-5942-A8B4-0429082C6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976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1239"/>
            <a:ext cx="3932237" cy="2104337"/>
          </a:xfrm>
        </p:spPr>
        <p:txBody>
          <a:bodyPr anchor="b"/>
          <a:lstStyle>
            <a:lvl1pPr>
              <a:defRPr sz="420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298512"/>
            <a:ext cx="6172200" cy="6409043"/>
          </a:xfrm>
        </p:spPr>
        <p:txBody>
          <a:bodyPr/>
          <a:lstStyle>
            <a:lvl1pPr>
              <a:defRPr sz="4208"/>
            </a:lvl1pPr>
            <a:lvl2pPr>
              <a:defRPr sz="3682"/>
            </a:lvl2pPr>
            <a:lvl3pPr>
              <a:defRPr sz="3156"/>
            </a:lvl3pPr>
            <a:lvl4pPr>
              <a:defRPr sz="2630"/>
            </a:lvl4pPr>
            <a:lvl5pPr>
              <a:defRPr sz="2630"/>
            </a:lvl5pPr>
            <a:lvl6pPr>
              <a:defRPr sz="2630"/>
            </a:lvl6pPr>
            <a:lvl7pPr>
              <a:defRPr sz="2630"/>
            </a:lvl7pPr>
            <a:lvl8pPr>
              <a:defRPr sz="2630"/>
            </a:lvl8pPr>
            <a:lvl9pPr>
              <a:defRPr sz="263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705576"/>
            <a:ext cx="3932237" cy="5012415"/>
          </a:xfrm>
        </p:spPr>
        <p:txBody>
          <a:bodyPr/>
          <a:lstStyle>
            <a:lvl1pPr marL="0" indent="0">
              <a:buNone/>
              <a:defRPr sz="2104"/>
            </a:lvl1pPr>
            <a:lvl2pPr marL="601218" indent="0">
              <a:buNone/>
              <a:defRPr sz="1841"/>
            </a:lvl2pPr>
            <a:lvl3pPr marL="1202436" indent="0">
              <a:buNone/>
              <a:defRPr sz="1578"/>
            </a:lvl3pPr>
            <a:lvl4pPr marL="1803654" indent="0">
              <a:buNone/>
              <a:defRPr sz="1315"/>
            </a:lvl4pPr>
            <a:lvl5pPr marL="2404872" indent="0">
              <a:buNone/>
              <a:defRPr sz="1315"/>
            </a:lvl5pPr>
            <a:lvl6pPr marL="3006090" indent="0">
              <a:buNone/>
              <a:defRPr sz="1315"/>
            </a:lvl6pPr>
            <a:lvl7pPr marL="3607308" indent="0">
              <a:buNone/>
              <a:defRPr sz="1315"/>
            </a:lvl7pPr>
            <a:lvl8pPr marL="4208526" indent="0">
              <a:buNone/>
              <a:defRPr sz="1315"/>
            </a:lvl8pPr>
            <a:lvl9pPr marL="4809744" indent="0">
              <a:buNone/>
              <a:defRPr sz="131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4C68-A83E-B741-BD48-12B673332AC3}" type="datetimeFigureOut">
              <a:rPr lang="en-US" smtClean="0"/>
              <a:t>3/15/25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9F2F2-2F1C-5942-A8B4-0429082C6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333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1239"/>
            <a:ext cx="3932237" cy="2104337"/>
          </a:xfrm>
        </p:spPr>
        <p:txBody>
          <a:bodyPr anchor="b"/>
          <a:lstStyle>
            <a:lvl1pPr>
              <a:defRPr sz="420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298512"/>
            <a:ext cx="6172200" cy="6409043"/>
          </a:xfrm>
        </p:spPr>
        <p:txBody>
          <a:bodyPr anchor="t"/>
          <a:lstStyle>
            <a:lvl1pPr marL="0" indent="0">
              <a:buNone/>
              <a:defRPr sz="4208"/>
            </a:lvl1pPr>
            <a:lvl2pPr marL="601218" indent="0">
              <a:buNone/>
              <a:defRPr sz="3682"/>
            </a:lvl2pPr>
            <a:lvl3pPr marL="1202436" indent="0">
              <a:buNone/>
              <a:defRPr sz="3156"/>
            </a:lvl3pPr>
            <a:lvl4pPr marL="1803654" indent="0">
              <a:buNone/>
              <a:defRPr sz="2630"/>
            </a:lvl4pPr>
            <a:lvl5pPr marL="2404872" indent="0">
              <a:buNone/>
              <a:defRPr sz="2630"/>
            </a:lvl5pPr>
            <a:lvl6pPr marL="3006090" indent="0">
              <a:buNone/>
              <a:defRPr sz="2630"/>
            </a:lvl6pPr>
            <a:lvl7pPr marL="3607308" indent="0">
              <a:buNone/>
              <a:defRPr sz="2630"/>
            </a:lvl7pPr>
            <a:lvl8pPr marL="4208526" indent="0">
              <a:buNone/>
              <a:defRPr sz="2630"/>
            </a:lvl8pPr>
            <a:lvl9pPr marL="4809744" indent="0">
              <a:buNone/>
              <a:defRPr sz="263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705576"/>
            <a:ext cx="3932237" cy="5012415"/>
          </a:xfrm>
        </p:spPr>
        <p:txBody>
          <a:bodyPr/>
          <a:lstStyle>
            <a:lvl1pPr marL="0" indent="0">
              <a:buNone/>
              <a:defRPr sz="2104"/>
            </a:lvl1pPr>
            <a:lvl2pPr marL="601218" indent="0">
              <a:buNone/>
              <a:defRPr sz="1841"/>
            </a:lvl2pPr>
            <a:lvl3pPr marL="1202436" indent="0">
              <a:buNone/>
              <a:defRPr sz="1578"/>
            </a:lvl3pPr>
            <a:lvl4pPr marL="1803654" indent="0">
              <a:buNone/>
              <a:defRPr sz="1315"/>
            </a:lvl4pPr>
            <a:lvl5pPr marL="2404872" indent="0">
              <a:buNone/>
              <a:defRPr sz="1315"/>
            </a:lvl5pPr>
            <a:lvl6pPr marL="3006090" indent="0">
              <a:buNone/>
              <a:defRPr sz="1315"/>
            </a:lvl6pPr>
            <a:lvl7pPr marL="3607308" indent="0">
              <a:buNone/>
              <a:defRPr sz="1315"/>
            </a:lvl7pPr>
            <a:lvl8pPr marL="4208526" indent="0">
              <a:buNone/>
              <a:defRPr sz="1315"/>
            </a:lvl8pPr>
            <a:lvl9pPr marL="4809744" indent="0">
              <a:buNone/>
              <a:defRPr sz="131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E4C68-A83E-B741-BD48-12B673332AC3}" type="datetimeFigureOut">
              <a:rPr lang="en-US" smtClean="0"/>
              <a:t>3/15/25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9F2F2-2F1C-5942-A8B4-0429082C6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364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80158"/>
            <a:ext cx="10515600" cy="1743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400782"/>
            <a:ext cx="10515600" cy="57222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8358897"/>
            <a:ext cx="2743200" cy="480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7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1E4C68-A83E-B741-BD48-12B673332AC3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8358897"/>
            <a:ext cx="4114800" cy="480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7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8358897"/>
            <a:ext cx="2743200" cy="480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7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29F2F2-2F1C-5942-A8B4-0429082C6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031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02436" rtl="0" eaLnBrk="1" latinLnBrk="0" hangingPunct="1">
        <a:lnSpc>
          <a:spcPct val="90000"/>
        </a:lnSpc>
        <a:spcBef>
          <a:spcPct val="0"/>
        </a:spcBef>
        <a:buNone/>
        <a:defRPr sz="578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0609" indent="-300609" algn="l" defTabSz="1202436" rtl="0" eaLnBrk="1" latinLnBrk="0" hangingPunct="1">
        <a:lnSpc>
          <a:spcPct val="90000"/>
        </a:lnSpc>
        <a:spcBef>
          <a:spcPts val="1315"/>
        </a:spcBef>
        <a:buFont typeface="Arial" panose="020B0604020202020204" pitchFamily="34" charset="0"/>
        <a:buChar char="•"/>
        <a:defRPr sz="3682" kern="1200">
          <a:solidFill>
            <a:schemeClr val="tx1"/>
          </a:solidFill>
          <a:latin typeface="+mn-lt"/>
          <a:ea typeface="+mn-ea"/>
          <a:cs typeface="+mn-cs"/>
        </a:defRPr>
      </a:lvl1pPr>
      <a:lvl2pPr marL="901827" indent="-300609" algn="l" defTabSz="1202436" rtl="0" eaLnBrk="1" latinLnBrk="0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3156" kern="1200">
          <a:solidFill>
            <a:schemeClr val="tx1"/>
          </a:solidFill>
          <a:latin typeface="+mn-lt"/>
          <a:ea typeface="+mn-ea"/>
          <a:cs typeface="+mn-cs"/>
        </a:defRPr>
      </a:lvl2pPr>
      <a:lvl3pPr marL="1503045" indent="-300609" algn="l" defTabSz="1202436" rtl="0" eaLnBrk="1" latinLnBrk="0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2630" kern="1200">
          <a:solidFill>
            <a:schemeClr val="tx1"/>
          </a:solidFill>
          <a:latin typeface="+mn-lt"/>
          <a:ea typeface="+mn-ea"/>
          <a:cs typeface="+mn-cs"/>
        </a:defRPr>
      </a:lvl3pPr>
      <a:lvl4pPr marL="2104263" indent="-300609" algn="l" defTabSz="1202436" rtl="0" eaLnBrk="1" latinLnBrk="0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2367" kern="1200">
          <a:solidFill>
            <a:schemeClr val="tx1"/>
          </a:solidFill>
          <a:latin typeface="+mn-lt"/>
          <a:ea typeface="+mn-ea"/>
          <a:cs typeface="+mn-cs"/>
        </a:defRPr>
      </a:lvl4pPr>
      <a:lvl5pPr marL="2705481" indent="-300609" algn="l" defTabSz="1202436" rtl="0" eaLnBrk="1" latinLnBrk="0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2367" kern="1200">
          <a:solidFill>
            <a:schemeClr val="tx1"/>
          </a:solidFill>
          <a:latin typeface="+mn-lt"/>
          <a:ea typeface="+mn-ea"/>
          <a:cs typeface="+mn-cs"/>
        </a:defRPr>
      </a:lvl5pPr>
      <a:lvl6pPr marL="3306699" indent="-300609" algn="l" defTabSz="1202436" rtl="0" eaLnBrk="1" latinLnBrk="0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2367" kern="1200">
          <a:solidFill>
            <a:schemeClr val="tx1"/>
          </a:solidFill>
          <a:latin typeface="+mn-lt"/>
          <a:ea typeface="+mn-ea"/>
          <a:cs typeface="+mn-cs"/>
        </a:defRPr>
      </a:lvl6pPr>
      <a:lvl7pPr marL="3907917" indent="-300609" algn="l" defTabSz="1202436" rtl="0" eaLnBrk="1" latinLnBrk="0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2367" kern="1200">
          <a:solidFill>
            <a:schemeClr val="tx1"/>
          </a:solidFill>
          <a:latin typeface="+mn-lt"/>
          <a:ea typeface="+mn-ea"/>
          <a:cs typeface="+mn-cs"/>
        </a:defRPr>
      </a:lvl7pPr>
      <a:lvl8pPr marL="4509135" indent="-300609" algn="l" defTabSz="1202436" rtl="0" eaLnBrk="1" latinLnBrk="0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2367" kern="1200">
          <a:solidFill>
            <a:schemeClr val="tx1"/>
          </a:solidFill>
          <a:latin typeface="+mn-lt"/>
          <a:ea typeface="+mn-ea"/>
          <a:cs typeface="+mn-cs"/>
        </a:defRPr>
      </a:lvl8pPr>
      <a:lvl9pPr marL="5110353" indent="-300609" algn="l" defTabSz="1202436" rtl="0" eaLnBrk="1" latinLnBrk="0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23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02436" rtl="0" eaLnBrk="1" latinLnBrk="0" hangingPunct="1">
        <a:defRPr sz="2367" kern="1200">
          <a:solidFill>
            <a:schemeClr val="tx1"/>
          </a:solidFill>
          <a:latin typeface="+mn-lt"/>
          <a:ea typeface="+mn-ea"/>
          <a:cs typeface="+mn-cs"/>
        </a:defRPr>
      </a:lvl1pPr>
      <a:lvl2pPr marL="601218" algn="l" defTabSz="1202436" rtl="0" eaLnBrk="1" latinLnBrk="0" hangingPunct="1">
        <a:defRPr sz="2367" kern="1200">
          <a:solidFill>
            <a:schemeClr val="tx1"/>
          </a:solidFill>
          <a:latin typeface="+mn-lt"/>
          <a:ea typeface="+mn-ea"/>
          <a:cs typeface="+mn-cs"/>
        </a:defRPr>
      </a:lvl2pPr>
      <a:lvl3pPr marL="1202436" algn="l" defTabSz="1202436" rtl="0" eaLnBrk="1" latinLnBrk="0" hangingPunct="1">
        <a:defRPr sz="2367" kern="1200">
          <a:solidFill>
            <a:schemeClr val="tx1"/>
          </a:solidFill>
          <a:latin typeface="+mn-lt"/>
          <a:ea typeface="+mn-ea"/>
          <a:cs typeface="+mn-cs"/>
        </a:defRPr>
      </a:lvl3pPr>
      <a:lvl4pPr marL="1803654" algn="l" defTabSz="1202436" rtl="0" eaLnBrk="1" latinLnBrk="0" hangingPunct="1">
        <a:defRPr sz="2367" kern="1200">
          <a:solidFill>
            <a:schemeClr val="tx1"/>
          </a:solidFill>
          <a:latin typeface="+mn-lt"/>
          <a:ea typeface="+mn-ea"/>
          <a:cs typeface="+mn-cs"/>
        </a:defRPr>
      </a:lvl4pPr>
      <a:lvl5pPr marL="2404872" algn="l" defTabSz="1202436" rtl="0" eaLnBrk="1" latinLnBrk="0" hangingPunct="1">
        <a:defRPr sz="2367" kern="1200">
          <a:solidFill>
            <a:schemeClr val="tx1"/>
          </a:solidFill>
          <a:latin typeface="+mn-lt"/>
          <a:ea typeface="+mn-ea"/>
          <a:cs typeface="+mn-cs"/>
        </a:defRPr>
      </a:lvl5pPr>
      <a:lvl6pPr marL="3006090" algn="l" defTabSz="1202436" rtl="0" eaLnBrk="1" latinLnBrk="0" hangingPunct="1">
        <a:defRPr sz="2367" kern="1200">
          <a:solidFill>
            <a:schemeClr val="tx1"/>
          </a:solidFill>
          <a:latin typeface="+mn-lt"/>
          <a:ea typeface="+mn-ea"/>
          <a:cs typeface="+mn-cs"/>
        </a:defRPr>
      </a:lvl6pPr>
      <a:lvl7pPr marL="3607308" algn="l" defTabSz="1202436" rtl="0" eaLnBrk="1" latinLnBrk="0" hangingPunct="1">
        <a:defRPr sz="2367" kern="1200">
          <a:solidFill>
            <a:schemeClr val="tx1"/>
          </a:solidFill>
          <a:latin typeface="+mn-lt"/>
          <a:ea typeface="+mn-ea"/>
          <a:cs typeface="+mn-cs"/>
        </a:defRPr>
      </a:lvl7pPr>
      <a:lvl8pPr marL="4208526" algn="l" defTabSz="1202436" rtl="0" eaLnBrk="1" latinLnBrk="0" hangingPunct="1">
        <a:defRPr sz="2367" kern="1200">
          <a:solidFill>
            <a:schemeClr val="tx1"/>
          </a:solidFill>
          <a:latin typeface="+mn-lt"/>
          <a:ea typeface="+mn-ea"/>
          <a:cs typeface="+mn-cs"/>
        </a:defRPr>
      </a:lvl8pPr>
      <a:lvl9pPr marL="4809744" algn="l" defTabSz="1202436" rtl="0" eaLnBrk="1" latinLnBrk="0" hangingPunct="1">
        <a:defRPr sz="23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different types of airplanes&#10;&#10;AI-generated content may be incorrect.">
            <a:extLst>
              <a:ext uri="{FF2B5EF4-FFF2-40B4-BE49-F238E27FC236}">
                <a16:creationId xmlns:a16="http://schemas.microsoft.com/office/drawing/2014/main" id="{A67263F9-7DA7-3502-B50F-7D6B808F44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614" y="0"/>
            <a:ext cx="10380771" cy="901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919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#LU SHILIN#</dc:creator>
  <cp:lastModifiedBy>#LU SHILIN#</cp:lastModifiedBy>
  <cp:revision>3</cp:revision>
  <dcterms:created xsi:type="dcterms:W3CDTF">2025-03-15T13:10:27Z</dcterms:created>
  <dcterms:modified xsi:type="dcterms:W3CDTF">2025-03-15T13:44:13Z</dcterms:modified>
</cp:coreProperties>
</file>

<file path=docProps/thumbnail.jpeg>
</file>